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58" r:id="rId8"/>
    <p:sldId id="259" r:id="rId9"/>
    <p:sldId id="260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52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452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489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9836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855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886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74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852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301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249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05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B4759-9A79-4573-8F4F-C59695A4B2E4}" type="datetimeFigureOut">
              <a:rPr lang="es-MX" smtClean="0"/>
              <a:t>09/03/2016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173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8460" cy="68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74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1021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69502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596341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840108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13376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12876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406484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770221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403172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54370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4022081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4070908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44799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630128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458050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857049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405463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412585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80746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972" cy="6858000"/>
          </a:xfrm>
        </p:spPr>
      </p:pic>
    </p:spTree>
    <p:extLst>
      <p:ext uri="{BB962C8B-B14F-4D97-AF65-F5344CB8AC3E}">
        <p14:creationId xmlns:p14="http://schemas.microsoft.com/office/powerpoint/2010/main" val="300914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195575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11445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60518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518567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913352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Salvador</dc:creator>
  <cp:lastModifiedBy>Salvador</cp:lastModifiedBy>
  <cp:revision>1</cp:revision>
  <dcterms:created xsi:type="dcterms:W3CDTF">2016-03-10T03:40:13Z</dcterms:created>
  <dcterms:modified xsi:type="dcterms:W3CDTF">2016-03-10T03:40:29Z</dcterms:modified>
</cp:coreProperties>
</file>